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14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7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  <p:sldMasterId id="2147483720" r:id="rId10"/>
    <p:sldMasterId id="2147483732" r:id="rId11"/>
    <p:sldMasterId id="2147483744" r:id="rId12"/>
    <p:sldMasterId id="2147483756" r:id="rId13"/>
    <p:sldMasterId id="2147483768" r:id="rId14"/>
    <p:sldMasterId id="2147483780" r:id="rId15"/>
    <p:sldMasterId id="2147483792" r:id="rId16"/>
  </p:sldMasterIdLst>
  <p:notesMasterIdLst>
    <p:notesMasterId r:id="rId17"/>
  </p:notes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</p:sldIdLst>
  <p:sldSz cy="6858000" cx="12192000"/>
  <p:notesSz cx="6858000" cy="9144000"/>
  <p:embeddedFontLst>
    <p:embeddedFont>
      <p:font typeface="Palatino Linotype"/>
      <p:regular r:id="rId51"/>
      <p:bold r:id="rId52"/>
      <p:italic r:id="rId53"/>
      <p:boldItalic r:id="rId54"/>
    </p:embeddedFont>
    <p:embeddedFont>
      <p:font typeface="Century Gothic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9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3.xml"/><Relationship Id="rId42" Type="http://schemas.openxmlformats.org/officeDocument/2006/relationships/slide" Target="slides/slide25.xml"/><Relationship Id="rId41" Type="http://schemas.openxmlformats.org/officeDocument/2006/relationships/slide" Target="slides/slide24.xml"/><Relationship Id="rId44" Type="http://schemas.openxmlformats.org/officeDocument/2006/relationships/slide" Target="slides/slide27.xml"/><Relationship Id="rId43" Type="http://schemas.openxmlformats.org/officeDocument/2006/relationships/slide" Target="slides/slide26.xml"/><Relationship Id="rId46" Type="http://schemas.openxmlformats.org/officeDocument/2006/relationships/slide" Target="slides/slide29.xml"/><Relationship Id="rId45" Type="http://schemas.openxmlformats.org/officeDocument/2006/relationships/slide" Target="slides/slide2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1.xml"/><Relationship Id="rId47" Type="http://schemas.openxmlformats.org/officeDocument/2006/relationships/slide" Target="slides/slide30.xml"/><Relationship Id="rId49" Type="http://schemas.openxmlformats.org/officeDocument/2006/relationships/slide" Target="slides/slide3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4.xml"/><Relationship Id="rId30" Type="http://schemas.openxmlformats.org/officeDocument/2006/relationships/slide" Target="slides/slide13.xml"/><Relationship Id="rId33" Type="http://schemas.openxmlformats.org/officeDocument/2006/relationships/slide" Target="slides/slide16.xml"/><Relationship Id="rId32" Type="http://schemas.openxmlformats.org/officeDocument/2006/relationships/slide" Target="slides/slide15.xml"/><Relationship Id="rId35" Type="http://schemas.openxmlformats.org/officeDocument/2006/relationships/slide" Target="slides/slide18.xml"/><Relationship Id="rId34" Type="http://schemas.openxmlformats.org/officeDocument/2006/relationships/slide" Target="slides/slide17.xml"/><Relationship Id="rId37" Type="http://schemas.openxmlformats.org/officeDocument/2006/relationships/slide" Target="slides/slide20.xml"/><Relationship Id="rId36" Type="http://schemas.openxmlformats.org/officeDocument/2006/relationships/slide" Target="slides/slide19.xml"/><Relationship Id="rId39" Type="http://schemas.openxmlformats.org/officeDocument/2006/relationships/slide" Target="slides/slide22.xml"/><Relationship Id="rId38" Type="http://schemas.openxmlformats.org/officeDocument/2006/relationships/slide" Target="slides/slide21.xml"/><Relationship Id="rId20" Type="http://schemas.openxmlformats.org/officeDocument/2006/relationships/slide" Target="slides/slide3.xml"/><Relationship Id="rId22" Type="http://schemas.openxmlformats.org/officeDocument/2006/relationships/slide" Target="slides/slide5.xml"/><Relationship Id="rId21" Type="http://schemas.openxmlformats.org/officeDocument/2006/relationships/slide" Target="slides/slide4.xml"/><Relationship Id="rId24" Type="http://schemas.openxmlformats.org/officeDocument/2006/relationships/slide" Target="slides/slide7.xml"/><Relationship Id="rId23" Type="http://schemas.openxmlformats.org/officeDocument/2006/relationships/slide" Target="slides/slide6.xml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9" Type="http://schemas.openxmlformats.org/officeDocument/2006/relationships/slide" Target="slides/slide12.xml"/><Relationship Id="rId51" Type="http://schemas.openxmlformats.org/officeDocument/2006/relationships/font" Target="fonts/PalatinoLinotype-regular.fntdata"/><Relationship Id="rId50" Type="http://schemas.openxmlformats.org/officeDocument/2006/relationships/slide" Target="slides/slide33.xml"/><Relationship Id="rId53" Type="http://schemas.openxmlformats.org/officeDocument/2006/relationships/font" Target="fonts/PalatinoLinotype-italic.fntdata"/><Relationship Id="rId52" Type="http://schemas.openxmlformats.org/officeDocument/2006/relationships/font" Target="fonts/PalatinoLinotype-bold.fntdata"/><Relationship Id="rId11" Type="http://schemas.openxmlformats.org/officeDocument/2006/relationships/slideMaster" Target="slideMasters/slideMaster8.xml"/><Relationship Id="rId55" Type="http://schemas.openxmlformats.org/officeDocument/2006/relationships/font" Target="fonts/CenturyGothic-regular.fntdata"/><Relationship Id="rId10" Type="http://schemas.openxmlformats.org/officeDocument/2006/relationships/slideMaster" Target="slideMasters/slideMaster7.xml"/><Relationship Id="rId54" Type="http://schemas.openxmlformats.org/officeDocument/2006/relationships/font" Target="fonts/PalatinoLinotype-boldItalic.fntdata"/><Relationship Id="rId13" Type="http://schemas.openxmlformats.org/officeDocument/2006/relationships/slideMaster" Target="slideMasters/slideMaster10.xml"/><Relationship Id="rId57" Type="http://schemas.openxmlformats.org/officeDocument/2006/relationships/font" Target="fonts/CenturyGothic-italic.fntdata"/><Relationship Id="rId12" Type="http://schemas.openxmlformats.org/officeDocument/2006/relationships/slideMaster" Target="slideMasters/slideMaster9.xml"/><Relationship Id="rId56" Type="http://schemas.openxmlformats.org/officeDocument/2006/relationships/font" Target="fonts/CenturyGothic-bold.fntdata"/><Relationship Id="rId15" Type="http://schemas.openxmlformats.org/officeDocument/2006/relationships/slideMaster" Target="slideMasters/slideMaster12.xml"/><Relationship Id="rId59" Type="http://customschemas.google.com/relationships/presentationmetadata" Target="metadata"/><Relationship Id="rId14" Type="http://schemas.openxmlformats.org/officeDocument/2006/relationships/slideMaster" Target="slideMasters/slideMaster11.xml"/><Relationship Id="rId58" Type="http://schemas.openxmlformats.org/officeDocument/2006/relationships/font" Target="fonts/CenturyGothic-boldItalic.fntdata"/><Relationship Id="rId17" Type="http://schemas.openxmlformats.org/officeDocument/2006/relationships/notesMaster" Target="notesMasters/notesMaster1.xml"/><Relationship Id="rId16" Type="http://schemas.openxmlformats.org/officeDocument/2006/relationships/slideMaster" Target="slideMasters/slideMaster13.xml"/><Relationship Id="rId19" Type="http://schemas.openxmlformats.org/officeDocument/2006/relationships/slide" Target="slides/slide2.xml"/><Relationship Id="rId1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5" name="Google Shape;116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1" name="Google Shape;121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1" name="Google Shape;124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2" name="Google Shape;127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2" name="Google Shape;1402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8" name="Google Shape;1408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0" name="Google Shape;114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jp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3" name="Google Shape;703;p5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4" name="Google Shape;704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5" name="Google Shape;705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9" name="Google Shape;709;p14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10" name="Google Shape;710;p1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1" name="Google Shape;711;p1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2" name="Google Shape;712;p1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5" name="Google Shape;715;p14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6" name="Google Shape;716;p1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7" name="Google Shape;717;p1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8" name="Google Shape;718;p1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14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2" name="Google Shape;722;p14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3" name="Google Shape;723;p1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4" name="Google Shape;724;p1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5" name="Google Shape;725;p1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8" name="Google Shape;728;p14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9" name="Google Shape;729;p14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0" name="Google Shape;730;p14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31" name="Google Shape;731;p14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2" name="Google Shape;732;p1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3" name="Google Shape;733;p1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4" name="Google Shape;734;p1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7" name="Google Shape;737;p1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8" name="Google Shape;738;p1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9" name="Google Shape;739;p1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2" name="Google Shape;742;p1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1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14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47" name="Google Shape;747;p14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8" name="Google Shape;748;p1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9" name="Google Shape;749;p1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0" name="Google Shape;750;p1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3" name="Google Shape;753;p14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55" name="Google Shape;755;p1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6" name="Google Shape;756;p1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7" name="Google Shape;757;p1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0" name="Google Shape;760;p14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1" name="Google Shape;761;p1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2" name="Google Shape;762;p1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3" name="Google Shape;763;p1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6" name="Google Shape;766;p14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7" name="Google Shape;767;p1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8" name="Google Shape;768;p1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9" name="Google Shape;769;p1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60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9" name="Google Shape;779;p60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150"/>
          <p:cNvSpPr txBox="1"/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3" name="Google Shape;783;p150"/>
          <p:cNvSpPr txBox="1"/>
          <p:nvPr>
            <p:ph idx="1" type="subTitle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/>
        </p:txBody>
      </p:sp>
      <p:sp>
        <p:nvSpPr>
          <p:cNvPr id="784" name="Google Shape;784;p150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5" name="Google Shape;785;p150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150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9" name="Google Shape;789;p151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790" name="Google Shape;790;p151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151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2" name="Google Shape;792;p151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/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b="0" sz="8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5" name="Google Shape;795;p152"/>
          <p:cNvSpPr txBox="1"/>
          <p:nvPr>
            <p:ph idx="1" type="body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96" name="Google Shape;796;p152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7" name="Google Shape;797;p152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8" name="Google Shape;798;p152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1" name="Google Shape;801;p153"/>
          <p:cNvSpPr txBox="1"/>
          <p:nvPr>
            <p:ph idx="1" type="body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802" name="Google Shape;802;p153"/>
          <p:cNvSpPr txBox="1"/>
          <p:nvPr>
            <p:ph idx="2" type="body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803" name="Google Shape;803;p153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4" name="Google Shape;804;p153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5" name="Google Shape;805;p153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154"/>
          <p:cNvSpPr txBox="1"/>
          <p:nvPr>
            <p:ph idx="1" type="body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b="0" sz="220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09" name="Google Shape;809;p154"/>
          <p:cNvSpPr txBox="1"/>
          <p:nvPr>
            <p:ph idx="2" type="body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810" name="Google Shape;810;p154"/>
          <p:cNvSpPr txBox="1"/>
          <p:nvPr>
            <p:ph idx="3" type="body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b="0" sz="220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11" name="Google Shape;811;p154"/>
          <p:cNvSpPr txBox="1"/>
          <p:nvPr>
            <p:ph idx="4" type="body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812" name="Google Shape;812;p154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3" name="Google Shape;813;p154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4" name="Google Shape;814;p154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155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8" name="Google Shape;818;p155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9" name="Google Shape;819;p155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156"/>
          <p:cNvSpPr txBox="1"/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3" name="Google Shape;823;p156"/>
          <p:cNvSpPr txBox="1"/>
          <p:nvPr>
            <p:ph idx="1" type="body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indent="-4064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indent="-3810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indent="-355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indent="-355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indent="-355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indent="-355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indent="-355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indent="-355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/>
        </p:txBody>
      </p:sp>
      <p:sp>
        <p:nvSpPr>
          <p:cNvPr id="824" name="Google Shape;824;p156"/>
          <p:cNvSpPr txBox="1"/>
          <p:nvPr>
            <p:ph idx="2" type="body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25" name="Google Shape;825;p156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6" name="Google Shape;826;p156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7" name="Google Shape;827;p156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/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b="0"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30" name="Google Shape;830;p157"/>
          <p:cNvPicPr preferRelativeResize="0"/>
          <p:nvPr>
            <p:ph idx="2" type="pic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831" name="Google Shape;831;p157"/>
          <p:cNvSpPr txBox="1"/>
          <p:nvPr>
            <p:ph idx="1" type="body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32" name="Google Shape;832;p157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3" name="Google Shape;833;p157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4" name="Google Shape;834;p157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/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7"/>
          <p:cNvSpPr txBox="1"/>
          <p:nvPr>
            <p:ph idx="1" type="subTitle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1" name="Google Shape;91;p37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7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7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7" name="Google Shape;837;p158"/>
          <p:cNvSpPr txBox="1"/>
          <p:nvPr>
            <p:ph idx="1" type="body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838" name="Google Shape;838;p158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9" name="Google Shape;839;p158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158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/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3" name="Google Shape;843;p159"/>
          <p:cNvSpPr txBox="1"/>
          <p:nvPr>
            <p:ph idx="1" type="body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844" name="Google Shape;844;p159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5" name="Google Shape;845;p159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6" name="Google Shape;846;p159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5" name="Google Shape;855;p62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6" name="Google Shape;856;p62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160"/>
          <p:cNvSpPr txBox="1"/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0" name="Google Shape;860;p160"/>
          <p:cNvSpPr txBox="1"/>
          <p:nvPr>
            <p:ph idx="1" type="subTitle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/>
        </p:txBody>
      </p:sp>
      <p:sp>
        <p:nvSpPr>
          <p:cNvPr id="861" name="Google Shape;861;p160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2" name="Google Shape;862;p160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3" name="Google Shape;863;p160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6" name="Google Shape;866;p161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867" name="Google Shape;867;p161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161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9" name="Google Shape;869;p161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/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b="0" sz="8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2" name="Google Shape;872;p162"/>
          <p:cNvSpPr txBox="1"/>
          <p:nvPr>
            <p:ph idx="1" type="body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73" name="Google Shape;873;p162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4" name="Google Shape;874;p162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5" name="Google Shape;875;p162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8" name="Google Shape;878;p163"/>
          <p:cNvSpPr txBox="1"/>
          <p:nvPr>
            <p:ph idx="1" type="body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879" name="Google Shape;879;p163"/>
          <p:cNvSpPr txBox="1"/>
          <p:nvPr>
            <p:ph idx="2" type="body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880" name="Google Shape;880;p163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1" name="Google Shape;881;p163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2" name="Google Shape;882;p163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5" name="Google Shape;885;p164"/>
          <p:cNvSpPr txBox="1"/>
          <p:nvPr>
            <p:ph idx="1" type="body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b="0" sz="220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6" name="Google Shape;886;p164"/>
          <p:cNvSpPr txBox="1"/>
          <p:nvPr>
            <p:ph idx="2" type="body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887" name="Google Shape;887;p164"/>
          <p:cNvSpPr txBox="1"/>
          <p:nvPr>
            <p:ph idx="3" type="body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b="0" sz="220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8" name="Google Shape;888;p164"/>
          <p:cNvSpPr txBox="1"/>
          <p:nvPr>
            <p:ph idx="4" type="body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889" name="Google Shape;889;p164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0" name="Google Shape;890;p164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1" name="Google Shape;891;p164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4" name="Google Shape;894;p165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5" name="Google Shape;895;p165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6" name="Google Shape;896;p165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166"/>
          <p:cNvSpPr txBox="1"/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0" name="Google Shape;900;p166"/>
          <p:cNvSpPr txBox="1"/>
          <p:nvPr>
            <p:ph idx="1" type="body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indent="-4064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indent="-3810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indent="-355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indent="-355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indent="-355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indent="-355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indent="-355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indent="-355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/>
        </p:txBody>
      </p:sp>
      <p:sp>
        <p:nvSpPr>
          <p:cNvPr id="901" name="Google Shape;901;p166"/>
          <p:cNvSpPr txBox="1"/>
          <p:nvPr>
            <p:ph idx="2" type="body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02" name="Google Shape;902;p166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3" name="Google Shape;903;p166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4" name="Google Shape;904;p166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4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/>
        </p:txBody>
      </p:sp>
      <p:sp>
        <p:nvSpPr>
          <p:cNvPr id="97" name="Google Shape;97;p44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4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4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/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b="0"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07" name="Google Shape;907;p167"/>
          <p:cNvPicPr preferRelativeResize="0"/>
          <p:nvPr>
            <p:ph idx="2" type="pic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908" name="Google Shape;908;p167"/>
          <p:cNvSpPr txBox="1"/>
          <p:nvPr>
            <p:ph idx="1" type="body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09" name="Google Shape;909;p167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0" name="Google Shape;910;p167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1" name="Google Shape;911;p167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4" name="Google Shape;914;p168"/>
          <p:cNvSpPr txBox="1"/>
          <p:nvPr>
            <p:ph idx="1" type="body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915" name="Google Shape;915;p168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6" name="Google Shape;916;p168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7" name="Google Shape;917;p168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/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0" name="Google Shape;920;p169"/>
          <p:cNvSpPr txBox="1"/>
          <p:nvPr>
            <p:ph idx="1" type="body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921" name="Google Shape;921;p169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2" name="Google Shape;922;p169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3" name="Google Shape;923;p169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9" name="Google Shape;959;p64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60" name="Google Shape;960;p6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1" name="Google Shape;961;p6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2" name="Google Shape;962;p64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6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/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6" name="Google Shape;966;p170"/>
          <p:cNvSpPr txBox="1"/>
          <p:nvPr>
            <p:ph idx="1" type="subTitle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67" name="Google Shape;967;p170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8" name="Google Shape;968;p170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170"/>
          <p:cNvSpPr txBox="1"/>
          <p:nvPr>
            <p:ph idx="12" type="sldNum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/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3" name="Google Shape;973;p171"/>
          <p:cNvSpPr txBox="1"/>
          <p:nvPr>
            <p:ph idx="1" type="body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4" name="Google Shape;974;p17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5" name="Google Shape;975;p17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6" name="Google Shape;976;p171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171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0" name="Google Shape;980;p172"/>
          <p:cNvSpPr txBox="1"/>
          <p:nvPr>
            <p:ph idx="1" type="body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81" name="Google Shape;981;p172"/>
          <p:cNvSpPr txBox="1"/>
          <p:nvPr>
            <p:ph idx="2" type="body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82" name="Google Shape;982;p17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3" name="Google Shape;983;p172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4" name="Google Shape;984;p172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17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8" name="Google Shape;988;p173"/>
          <p:cNvSpPr txBox="1"/>
          <p:nvPr>
            <p:ph idx="1" type="body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989" name="Google Shape;989;p173"/>
          <p:cNvSpPr txBox="1"/>
          <p:nvPr>
            <p:ph idx="2" type="body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90" name="Google Shape;990;p173"/>
          <p:cNvSpPr txBox="1"/>
          <p:nvPr>
            <p:ph idx="3" type="body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991" name="Google Shape;991;p173"/>
          <p:cNvSpPr txBox="1"/>
          <p:nvPr>
            <p:ph idx="4" type="body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92" name="Google Shape;992;p173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3" name="Google Shape;993;p17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4" name="Google Shape;994;p173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17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8" name="Google Shape;998;p17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9" name="Google Shape;999;p17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0" name="Google Shape;1000;p174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17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4" name="Google Shape;1004;p17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5" name="Google Shape;1005;p175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17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/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01"/>
          <p:cNvSpPr txBox="1"/>
          <p:nvPr>
            <p:ph idx="1" type="body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6" name="Google Shape;106;p101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01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01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/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b="0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9" name="Google Shape;1009;p176"/>
          <p:cNvSpPr txBox="1"/>
          <p:nvPr>
            <p:ph idx="1" type="body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010" name="Google Shape;1010;p176"/>
          <p:cNvSpPr txBox="1"/>
          <p:nvPr>
            <p:ph idx="2" type="body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11" name="Google Shape;1011;p17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2" name="Google Shape;1012;p17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3" name="Google Shape;1013;p176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17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/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7" name="Google Shape;1017;p177"/>
          <p:cNvSpPr/>
          <p:nvPr>
            <p:ph idx="2" type="pic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/>
          <p:nvPr>
            <p:ph idx="1" type="body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19" name="Google Shape;1019;p177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0" name="Google Shape;1020;p177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1" name="Google Shape;1021;p177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177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képaláírás">
  <p:cSld name="Cím és képaláírás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/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5" name="Google Shape;1025;p178"/>
          <p:cNvSpPr txBox="1"/>
          <p:nvPr>
            <p:ph idx="1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26" name="Google Shape;1026;p178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7" name="Google Shape;1027;p178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8" name="Google Shape;1028;p178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178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dézet képaláírással">
  <p:cSld name="Idézet képaláírással"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2" name="Google Shape;1032;p179"/>
          <p:cNvSpPr txBox="1"/>
          <p:nvPr>
            <p:ph idx="1" type="body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033" name="Google Shape;1033;p179"/>
          <p:cNvSpPr txBox="1"/>
          <p:nvPr>
            <p:ph idx="2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34" name="Google Shape;1034;p179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5" name="Google Shape;1035;p179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6" name="Google Shape;1036;p179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179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b="0" i="0" lang="hu-HU" sz="8000" u="none" cap="none" strike="noStrik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b="0" i="0" lang="hu-HU" sz="8000" u="none" cap="none" strike="noStrik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évkártya">
  <p:cSld name="Névkártya"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/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2" name="Google Shape;1042;p180"/>
          <p:cNvSpPr txBox="1"/>
          <p:nvPr>
            <p:ph idx="1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043" name="Google Shape;1043;p180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4" name="Google Shape;1044;p180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5" name="Google Shape;1045;p180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180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évkártya idézettel">
  <p:cSld name="Névkártya idézettel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9" name="Google Shape;1049;p181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050" name="Google Shape;1050;p181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051" name="Google Shape;1051;p18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2" name="Google Shape;1052;p18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3" name="Google Shape;1053;p181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181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b="0" i="0" lang="hu-HU" sz="8000" u="none" cap="none" strike="noStrik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b="0" i="0" lang="hu-HU" sz="8000" u="none" cap="none" strike="noStrik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gaz vagy hamis">
  <p:cSld name="Igaz vagy hamis"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/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9" name="Google Shape;1059;p182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060" name="Google Shape;1060;p182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061" name="Google Shape;1061;p18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2" name="Google Shape;1062;p182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3" name="Google Shape;1063;p182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p182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7" name="Google Shape;1067;p183"/>
          <p:cNvSpPr txBox="1"/>
          <p:nvPr>
            <p:ph idx="1" type="body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068" name="Google Shape;1068;p183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9" name="Google Shape;1069;p18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0" name="Google Shape;1070;p183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18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/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4" name="Google Shape;1074;p184"/>
          <p:cNvSpPr txBox="1"/>
          <p:nvPr>
            <p:ph idx="1" type="body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075" name="Google Shape;1075;p18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6" name="Google Shape;1076;p18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7" name="Google Shape;1077;p184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18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02"/>
          <p:cNvSpPr txBox="1"/>
          <p:nvPr>
            <p:ph idx="1" type="body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2" name="Google Shape;112;p102"/>
          <p:cNvSpPr txBox="1"/>
          <p:nvPr>
            <p:ph idx="2" type="body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102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02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02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03"/>
          <p:cNvSpPr txBox="1"/>
          <p:nvPr>
            <p:ph idx="1" type="body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9" name="Google Shape;119;p103"/>
          <p:cNvSpPr txBox="1"/>
          <p:nvPr>
            <p:ph idx="2" type="body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03"/>
          <p:cNvSpPr txBox="1"/>
          <p:nvPr>
            <p:ph idx="3" type="body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03"/>
          <p:cNvSpPr txBox="1"/>
          <p:nvPr>
            <p:ph idx="4" type="body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103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03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03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04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04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04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05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05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/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28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06"/>
          <p:cNvSpPr txBox="1"/>
          <p:nvPr>
            <p:ph idx="1" type="body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7" name="Google Shape;137;p106"/>
          <p:cNvSpPr txBox="1"/>
          <p:nvPr>
            <p:ph idx="2" type="body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8" name="Google Shape;138;p106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06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06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/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28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07"/>
          <p:cNvSpPr/>
          <p:nvPr>
            <p:ph idx="2" type="pic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8900" rotWithShape="0" algn="ctr" dir="5400000" dist="5080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/>
          <p:nvPr>
            <p:ph idx="1" type="body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5" name="Google Shape;145;p107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07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07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08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108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08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08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/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09"/>
          <p:cNvSpPr txBox="1"/>
          <p:nvPr>
            <p:ph idx="1" type="body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109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09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109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9"/>
          <p:cNvSpPr txBox="1"/>
          <p:nvPr>
            <p:ph idx="1" type="body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/>
        </p:txBody>
      </p:sp>
      <p:sp>
        <p:nvSpPr>
          <p:cNvPr id="171" name="Google Shape;171;p39"/>
          <p:cNvSpPr txBox="1"/>
          <p:nvPr>
            <p:ph idx="10" type="dt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9"/>
          <p:cNvSpPr txBox="1"/>
          <p:nvPr>
            <p:ph idx="11" type="ftr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9"/>
          <p:cNvSpPr txBox="1"/>
          <p:nvPr>
            <p:ph idx="12" type="sldNum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indent="0" lvl="1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indent="0" lvl="2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indent="0" lvl="3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indent="0" lvl="4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indent="0" lvl="5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indent="0" lvl="6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indent="0" lvl="7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indent="0" lvl="8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/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40"/>
          <p:cNvSpPr txBox="1"/>
          <p:nvPr>
            <p:ph idx="1" type="body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7" name="Google Shape;177;p40"/>
          <p:cNvSpPr txBox="1"/>
          <p:nvPr>
            <p:ph idx="10" type="dt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40"/>
          <p:cNvSpPr txBox="1"/>
          <p:nvPr>
            <p:ph idx="11" type="ftr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40"/>
          <p:cNvSpPr txBox="1"/>
          <p:nvPr>
            <p:ph idx="12" type="sldNum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indent="0" lvl="1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indent="0" lvl="2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indent="0" lvl="3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indent="0" lvl="4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indent="0" lvl="5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indent="0" lvl="6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indent="0" lvl="7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indent="0" lvl="8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/>
          <p:nvPr>
            <p:ph idx="10" type="dt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43"/>
          <p:cNvSpPr txBox="1"/>
          <p:nvPr>
            <p:ph idx="11" type="ftr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43"/>
          <p:cNvSpPr txBox="1"/>
          <p:nvPr>
            <p:ph idx="12" type="sldNum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indent="0" lvl="1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indent="0" lvl="2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indent="0" lvl="3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indent="0" lvl="4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indent="0" lvl="5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indent="0" lvl="6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indent="0" lvl="7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indent="0" lvl="8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/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93"/>
          <p:cNvSpPr txBox="1"/>
          <p:nvPr>
            <p:ph idx="1" type="subTitle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0" name="Google Shape;190;p93"/>
          <p:cNvSpPr txBox="1"/>
          <p:nvPr>
            <p:ph idx="10" type="dt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93"/>
          <p:cNvSpPr txBox="1"/>
          <p:nvPr>
            <p:ph idx="12" type="sldNum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indent="0" lvl="1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indent="0" lvl="2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indent="0" lvl="3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indent="0" lvl="4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indent="0" lvl="5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indent="0" lvl="6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indent="0" lvl="7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indent="0" lvl="8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92" name="Google Shape;192;p93"/>
          <p:cNvSpPr txBox="1"/>
          <p:nvPr>
            <p:ph idx="11" type="ftr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94"/>
          <p:cNvSpPr txBox="1"/>
          <p:nvPr>
            <p:ph idx="1" type="body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6" name="Google Shape;196;p94"/>
          <p:cNvSpPr txBox="1"/>
          <p:nvPr>
            <p:ph idx="10" type="dt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94"/>
          <p:cNvSpPr txBox="1"/>
          <p:nvPr>
            <p:ph idx="11" type="ftr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94"/>
          <p:cNvSpPr txBox="1"/>
          <p:nvPr>
            <p:ph idx="12" type="sldNum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indent="0" lvl="1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indent="0" lvl="2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indent="0" lvl="3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indent="0" lvl="4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indent="0" lvl="5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indent="0" lvl="6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indent="0" lvl="7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indent="0" lvl="8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99" name="Google Shape;199;p94"/>
          <p:cNvSpPr txBox="1"/>
          <p:nvPr>
            <p:ph idx="2" type="body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95"/>
          <p:cNvSpPr txBox="1"/>
          <p:nvPr>
            <p:ph idx="1" type="body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3" name="Google Shape;203;p95"/>
          <p:cNvSpPr txBox="1"/>
          <p:nvPr>
            <p:ph idx="2" type="body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4" name="Google Shape;204;p95"/>
          <p:cNvSpPr txBox="1"/>
          <p:nvPr>
            <p:ph idx="10" type="dt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95"/>
          <p:cNvSpPr txBox="1"/>
          <p:nvPr>
            <p:ph idx="11" type="ftr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95"/>
          <p:cNvSpPr txBox="1"/>
          <p:nvPr>
            <p:ph idx="12" type="sldNum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indent="0" lvl="1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indent="0" lvl="2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indent="0" lvl="3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indent="0" lvl="4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indent="0" lvl="5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indent="0" lvl="6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indent="0" lvl="7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indent="0" lvl="8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207" name="Google Shape;207;p95"/>
          <p:cNvSpPr txBox="1"/>
          <p:nvPr>
            <p:ph idx="3" type="body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95"/>
          <p:cNvSpPr txBox="1"/>
          <p:nvPr>
            <p:ph idx="4" type="body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96"/>
          <p:cNvSpPr txBox="1"/>
          <p:nvPr>
            <p:ph idx="10" type="dt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96"/>
          <p:cNvSpPr txBox="1"/>
          <p:nvPr>
            <p:ph idx="11" type="ftr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96"/>
          <p:cNvSpPr txBox="1"/>
          <p:nvPr>
            <p:ph idx="12" type="sldNum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indent="0" lvl="1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indent="0" lvl="2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indent="0" lvl="3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indent="0" lvl="4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indent="0" lvl="5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indent="0" lvl="6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indent="0" lvl="7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indent="0" lvl="8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/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b="0"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97"/>
          <p:cNvSpPr txBox="1"/>
          <p:nvPr>
            <p:ph idx="1" type="body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7" name="Google Shape;217;p97"/>
          <p:cNvSpPr txBox="1"/>
          <p:nvPr>
            <p:ph idx="2" type="body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18" name="Google Shape;218;p97"/>
          <p:cNvSpPr txBox="1"/>
          <p:nvPr>
            <p:ph idx="10" type="dt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97"/>
          <p:cNvSpPr txBox="1"/>
          <p:nvPr>
            <p:ph idx="11" type="ftr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97"/>
          <p:cNvSpPr txBox="1"/>
          <p:nvPr>
            <p:ph idx="12" type="sldNum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indent="0" lvl="1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indent="0" lvl="2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indent="0" lvl="3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indent="0" lvl="4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indent="0" lvl="5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indent="0" lvl="6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indent="0" lvl="7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indent="0" lvl="8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/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b="0"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98"/>
          <p:cNvSpPr/>
          <p:nvPr>
            <p:ph idx="2" type="pic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8900" rotWithShape="0" algn="ctr" dir="5400000" dist="5080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/>
          <p:nvPr>
            <p:ph idx="1" type="body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25" name="Google Shape;225;p98"/>
          <p:cNvSpPr txBox="1"/>
          <p:nvPr>
            <p:ph idx="10" type="dt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98"/>
          <p:cNvSpPr txBox="1"/>
          <p:nvPr>
            <p:ph idx="11" type="ftr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98"/>
          <p:cNvSpPr txBox="1"/>
          <p:nvPr>
            <p:ph idx="12" type="sldNum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indent="0" lvl="1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indent="0" lvl="2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indent="0" lvl="3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indent="0" lvl="4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indent="0" lvl="5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indent="0" lvl="6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indent="0" lvl="7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indent="0" lvl="8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99"/>
          <p:cNvSpPr txBox="1"/>
          <p:nvPr>
            <p:ph idx="1" type="body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99"/>
          <p:cNvSpPr txBox="1"/>
          <p:nvPr>
            <p:ph idx="10" type="dt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99"/>
          <p:cNvSpPr txBox="1"/>
          <p:nvPr>
            <p:ph idx="11" type="ftr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99"/>
          <p:cNvSpPr txBox="1"/>
          <p:nvPr>
            <p:ph idx="12" type="sldNum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indent="0" lvl="1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indent="0" lvl="2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indent="0" lvl="3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indent="0" lvl="4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indent="0" lvl="5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indent="0" lvl="6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indent="0" lvl="7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indent="0" lvl="8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/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100"/>
          <p:cNvSpPr txBox="1"/>
          <p:nvPr>
            <p:ph idx="1" type="body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100"/>
          <p:cNvSpPr txBox="1"/>
          <p:nvPr>
            <p:ph idx="10" type="dt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100"/>
          <p:cNvSpPr txBox="1"/>
          <p:nvPr>
            <p:ph idx="11" type="ftr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100"/>
          <p:cNvSpPr txBox="1"/>
          <p:nvPr>
            <p:ph idx="12" type="sldNum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indent="0" lvl="1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indent="0" lvl="2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indent="0" lvl="3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indent="0" lvl="4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indent="0" lvl="5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indent="0" lvl="6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indent="0" lvl="7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indent="0" lvl="8" marL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42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42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42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/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110"/>
          <p:cNvSpPr txBox="1"/>
          <p:nvPr>
            <p:ph idx="1" type="subTitle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6" name="Google Shape;256;p110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110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110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11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/>
        </p:txBody>
      </p:sp>
      <p:sp>
        <p:nvSpPr>
          <p:cNvPr id="262" name="Google Shape;262;p111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111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11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/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112"/>
          <p:cNvSpPr txBox="1"/>
          <p:nvPr>
            <p:ph idx="1" type="body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1" name="Google Shape;271;p112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112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112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113"/>
          <p:cNvSpPr txBox="1"/>
          <p:nvPr>
            <p:ph idx="1" type="body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77" name="Google Shape;277;p113"/>
          <p:cNvSpPr txBox="1"/>
          <p:nvPr>
            <p:ph idx="2" type="body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p113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113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113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114"/>
          <p:cNvSpPr txBox="1"/>
          <p:nvPr>
            <p:ph idx="1" type="body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4" name="Google Shape;284;p114"/>
          <p:cNvSpPr txBox="1"/>
          <p:nvPr>
            <p:ph idx="2" type="body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5" name="Google Shape;285;p114"/>
          <p:cNvSpPr txBox="1"/>
          <p:nvPr>
            <p:ph idx="3" type="body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114"/>
          <p:cNvSpPr txBox="1"/>
          <p:nvPr>
            <p:ph idx="4" type="body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" name="Google Shape;287;p114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114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114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115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115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/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28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16"/>
          <p:cNvSpPr txBox="1"/>
          <p:nvPr>
            <p:ph idx="1" type="body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97" name="Google Shape;297;p116"/>
          <p:cNvSpPr txBox="1"/>
          <p:nvPr>
            <p:ph idx="2" type="body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98" name="Google Shape;298;p116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116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116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/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28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117"/>
          <p:cNvSpPr/>
          <p:nvPr>
            <p:ph idx="2" type="pic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8900" rotWithShape="0" algn="ctr" dir="5400000" dist="5080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/>
          <p:nvPr>
            <p:ph idx="1" type="body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05" name="Google Shape;305;p117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117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117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118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" name="Google Shape;311;p118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118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118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/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119"/>
          <p:cNvSpPr txBox="1"/>
          <p:nvPr>
            <p:ph idx="1" type="body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119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119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19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4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3" name="Google Shape;333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9" name="Google Shape;339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8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5" name="Google Shape;345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8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1" name="Google Shape;351;p8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2" name="Google Shape;352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7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7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7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8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8" name="Google Shape;358;p8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8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60" name="Google Shape;360;p8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1" name="Google Shape;361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8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72" name="Google Shape;372;p8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73" name="Google Shape;373;p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9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80" name="Google Shape;380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9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6" name="Google Shape;386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9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2" name="Google Shape;392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4" name="Google Shape;404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6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10" name="Google Shape;410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6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6" name="Google Shape;416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6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2" name="Google Shape;422;p6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3" name="Google Shape;423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6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9" name="Google Shape;429;p6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0" name="Google Shape;430;p6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1" name="Google Shape;431;p6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2" name="Google Shape;432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7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47" name="Google Shape;447;p7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48" name="Google Shape;448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7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55" name="Google Shape;455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7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1" name="Google Shape;461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7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7" name="Google Shape;467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1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83" name="Google Shape;483;p1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1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p1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1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9" name="Google Shape;489;p1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0" name="Google Shape;490;p1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1" name="Google Shape;491;p1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4" name="Google Shape;494;p1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95" name="Google Shape;495;p1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1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1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1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1" name="Google Shape;501;p1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2" name="Google Shape;502;p1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3" name="Google Shape;503;p1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4" name="Google Shape;504;p1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1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8" name="Google Shape;508;p1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9" name="Google Shape;509;p1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0" name="Google Shape;510;p1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1" name="Google Shape;511;p1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1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6" name="Google Shape;516;p1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1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1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12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22" name="Google Shape;522;p1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23" name="Google Shape;523;p1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4" name="Google Shape;524;p1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5" name="Google Shape;525;p1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8" name="Google Shape;528;p12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30" name="Google Shape;530;p1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1" name="Google Shape;531;p1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1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" name="Google Shape;535;p12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6" name="Google Shape;536;p1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7" name="Google Shape;537;p1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1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1" name="Google Shape;541;p12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2" name="Google Shape;542;p1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1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1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3" name="Google Shape;553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4" name="Google Shape;554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7" name="Google Shape;557;p18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58" name="Google Shape;558;p1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9" name="Google Shape;559;p1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0" name="Google Shape;560;p1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8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3" name="Google Shape;563;p18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4" name="Google Shape;564;p1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1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" name="Google Shape;566;p1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9" name="Google Shape;569;p18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70" name="Google Shape;570;p1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1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1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5" name="Google Shape;575;p18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6" name="Google Shape;576;p18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7" name="Google Shape;577;p1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8" name="Google Shape;578;p1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1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2" name="Google Shape;582;p18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3" name="Google Shape;583;p18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4" name="Google Shape;584;p18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5" name="Google Shape;585;p18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6" name="Google Shape;586;p1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1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1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1" name="Google Shape;591;p1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1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p1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" name="Google Shape;596;p19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7" name="Google Shape;597;p19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8" name="Google Shape;598;p1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1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1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19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5" name="Google Shape;605;p1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p1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7" name="Google Shape;607;p1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0" name="Google Shape;610;p19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1" name="Google Shape;611;p1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2" name="Google Shape;612;p1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3" name="Google Shape;613;p1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6" name="Google Shape;616;p19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7" name="Google Shape;617;p1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1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9" name="Google Shape;619;p1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8" name="Google Shape;628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2" name="Google Shape;632;p13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33" name="Google Shape;633;p1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4" name="Google Shape;634;p1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5" name="Google Shape;635;p1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1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9" name="Google Shape;639;p1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1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1" name="Google Shape;641;p1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4" name="Google Shape;644;p13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45" name="Google Shape;645;p1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6" name="Google Shape;646;p1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7" name="Google Shape;647;p1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0" name="Google Shape;650;p13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1" name="Google Shape;651;p13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2" name="Google Shape;652;p1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3" name="Google Shape;653;p1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4" name="Google Shape;654;p1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7" name="Google Shape;657;p13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8" name="Google Shape;658;p13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9" name="Google Shape;659;p13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0" name="Google Shape;660;p13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1" name="Google Shape;661;p1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2" name="Google Shape;662;p1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3" name="Google Shape;663;p1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6" name="Google Shape;666;p1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7" name="Google Shape;667;p1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8" name="Google Shape;668;p1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1" name="Google Shape;671;p1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2" name="Google Shape;672;p1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3" name="Google Shape;673;p1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1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5" name="Google Shape;675;p1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1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0" name="Google Shape;680;p1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1" name="Google Shape;681;p1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2" name="Google Shape;682;p1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5" name="Google Shape;685;p13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6" name="Google Shape;686;p1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7" name="Google Shape;687;p1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8" name="Google Shape;688;p1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1" name="Google Shape;691;p1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2" name="Google Shape;692;p1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3" name="Google Shape;693;p1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4" name="Google Shape;694;p1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/Relationships>
</file>

<file path=ppt/slideMasters/_rels/slideMaster1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1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/Relationships>
</file>

<file path=ppt/slideMasters/_rels/slideMaster1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46.xml"/><Relationship Id="rId17" Type="http://schemas.openxmlformats.org/officeDocument/2006/relationships/theme" Target="../theme/theme10.xml"/><Relationship Id="rId16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12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44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97" name="Google Shape;697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8" name="Google Shape;698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9" name="Google Shape;699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0" name="Google Shape;700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2" name="Google Shape;772;p59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b="0" i="1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3" name="Google Shape;773;p59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4" name="Google Shape;774;p59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5" name="Google Shape;775;p59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49" name="Google Shape;849;p61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b="0" i="1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0" name="Google Shape;850;p61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1" name="Google Shape;851;p61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2" name="Google Shape;852;p61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p14:dur="1500">
    <p:random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63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53" name="Google Shape;953;p63"/>
          <p:cNvSpPr txBox="1"/>
          <p:nvPr>
            <p:ph idx="1" type="body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54" name="Google Shape;954;p63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55" name="Google Shape;955;p6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56" name="Google Shape;956;p6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82" name="Google Shape;82;p36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3" name="Google Shape;83;p36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84" name="Google Shape;84;p36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85" name="Google Shape;85;p36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2" name="Google Shape;162;p38"/>
          <p:cNvSpPr txBox="1"/>
          <p:nvPr>
            <p:ph idx="1" type="body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3" name="Google Shape;163;p38"/>
          <p:cNvSpPr txBox="1"/>
          <p:nvPr>
            <p:ph idx="10" type="dt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64" name="Google Shape;164;p38"/>
          <p:cNvSpPr txBox="1"/>
          <p:nvPr>
            <p:ph idx="11" type="ftr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65" name="Google Shape;165;p38"/>
          <p:cNvSpPr txBox="1"/>
          <p:nvPr>
            <p:ph idx="12" type="sldNum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242" name="Google Shape;242;p4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3" name="Google Shape;243;p41"/>
          <p:cNvSpPr txBox="1"/>
          <p:nvPr>
            <p:ph idx="10" type="dt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244" name="Google Shape;244;p41"/>
          <p:cNvSpPr txBox="1"/>
          <p:nvPr>
            <p:ph idx="11" type="ftr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245" name="Google Shape;245;p41"/>
          <p:cNvSpPr txBox="1"/>
          <p:nvPr>
            <p:ph idx="12" type="sldNum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2" name="Google Shape;322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3" name="Google Shape;323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4" name="Google Shape;324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5" name="Google Shape;325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7" name="Google Shape;397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2" name="Google Shape;472;p5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3" name="Google Shape;473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4" name="Google Shape;474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5" name="Google Shape;475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7" name="Google Shape;547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2" name="Google Shape;622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3" name="Google Shape;623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4" name="Google Shape;624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5" name="Google Shape;625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vimeo.com/62769509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vimeo.com/62769510" TargetMode="External"/><Relationship Id="rId6" Type="http://schemas.openxmlformats.org/officeDocument/2006/relationships/hyperlink" Target="https://vimeo.com/62769509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hyperlink" Target="http://rpi.reformatus.hu/sites/default/files/interaktiv_tankonyvek/1/TARTALOM/index.html" TargetMode="External"/><Relationship Id="rId5" Type="http://schemas.openxmlformats.org/officeDocument/2006/relationships/hyperlink" Target="https://reformatus.hu/hittan/" TargetMode="External"/><Relationship Id="rId6" Type="http://schemas.openxmlformats.org/officeDocument/2006/relationships/hyperlink" Target="https://vimeo.com/62769271" TargetMode="External"/><Relationship Id="rId7" Type="http://schemas.openxmlformats.org/officeDocument/2006/relationships/hyperlink" Target="https://vimeo.com/62769509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Relationship Id="rId5" Type="http://schemas.openxmlformats.org/officeDocument/2006/relationships/image" Target="../media/image22.png"/><Relationship Id="rId6" Type="http://schemas.openxmlformats.org/officeDocument/2006/relationships/image" Target="../media/image34.png"/><Relationship Id="rId7" Type="http://schemas.openxmlformats.org/officeDocument/2006/relationships/image" Target="../media/image30.png"/><Relationship Id="rId8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5" Type="http://schemas.openxmlformats.org/officeDocument/2006/relationships/image" Target="../media/image35.png"/><Relationship Id="rId6" Type="http://schemas.openxmlformats.org/officeDocument/2006/relationships/image" Target="../media/image26.png"/><Relationship Id="rId7" Type="http://schemas.openxmlformats.org/officeDocument/2006/relationships/image" Target="../media/image29.png"/><Relationship Id="rId8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5" Type="http://schemas.openxmlformats.org/officeDocument/2006/relationships/image" Target="../media/image46.png"/><Relationship Id="rId6" Type="http://schemas.openxmlformats.org/officeDocument/2006/relationships/image" Target="../media/image51.png"/><Relationship Id="rId7" Type="http://schemas.openxmlformats.org/officeDocument/2006/relationships/image" Target="../media/image54.png"/><Relationship Id="rId8" Type="http://schemas.openxmlformats.org/officeDocument/2006/relationships/image" Target="../media/image5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0.png"/><Relationship Id="rId4" Type="http://schemas.openxmlformats.org/officeDocument/2006/relationships/image" Target="../media/image40.png"/><Relationship Id="rId5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0.png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Relationship Id="rId4" Type="http://schemas.openxmlformats.org/officeDocument/2006/relationships/image" Target="../media/image45.png"/><Relationship Id="rId9" Type="http://schemas.openxmlformats.org/officeDocument/2006/relationships/image" Target="../media/image61.png"/><Relationship Id="rId5" Type="http://schemas.openxmlformats.org/officeDocument/2006/relationships/image" Target="../media/image48.png"/><Relationship Id="rId6" Type="http://schemas.openxmlformats.org/officeDocument/2006/relationships/image" Target="../media/image64.png"/><Relationship Id="rId7" Type="http://schemas.openxmlformats.org/officeDocument/2006/relationships/image" Target="../media/image67.png"/><Relationship Id="rId8" Type="http://schemas.openxmlformats.org/officeDocument/2006/relationships/image" Target="../media/image6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hyperlink" Target="https://youtu.be/ewBKvO4WXQ8" TargetMode="External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6.png"/><Relationship Id="rId4" Type="http://schemas.openxmlformats.org/officeDocument/2006/relationships/image" Target="../media/image68.png"/><Relationship Id="rId5" Type="http://schemas.openxmlformats.org/officeDocument/2006/relationships/hyperlink" Target="https://learningapps.org/watch?v=pjqg7otcc20" TargetMode="External"/><Relationship Id="rId6" Type="http://schemas.openxmlformats.org/officeDocument/2006/relationships/image" Target="../media/image5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2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78.png"/><Relationship Id="rId10" Type="http://schemas.openxmlformats.org/officeDocument/2006/relationships/image" Target="../media/image74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9.png"/><Relationship Id="rId4" Type="http://schemas.openxmlformats.org/officeDocument/2006/relationships/image" Target="../media/image76.png"/><Relationship Id="rId9" Type="http://schemas.openxmlformats.org/officeDocument/2006/relationships/image" Target="../media/image70.png"/><Relationship Id="rId5" Type="http://schemas.openxmlformats.org/officeDocument/2006/relationships/image" Target="../media/image73.png"/><Relationship Id="rId6" Type="http://schemas.openxmlformats.org/officeDocument/2006/relationships/image" Target="../media/image88.png"/><Relationship Id="rId7" Type="http://schemas.openxmlformats.org/officeDocument/2006/relationships/image" Target="../media/image71.png"/><Relationship Id="rId8" Type="http://schemas.openxmlformats.org/officeDocument/2006/relationships/image" Target="../media/image83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4.png"/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1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2.png"/><Relationship Id="rId8" Type="http://schemas.openxmlformats.org/officeDocument/2006/relationships/image" Target="../media/image8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7.png"/><Relationship Id="rId4" Type="http://schemas.openxmlformats.org/officeDocument/2006/relationships/image" Target="../media/image94.png"/><Relationship Id="rId5" Type="http://schemas.openxmlformats.org/officeDocument/2006/relationships/image" Target="../media/image96.png"/><Relationship Id="rId6" Type="http://schemas.openxmlformats.org/officeDocument/2006/relationships/image" Target="../media/image90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www.unsplash.com/" TargetMode="External"/><Relationship Id="rId4" Type="http://schemas.openxmlformats.org/officeDocument/2006/relationships/hyperlink" Target="http://www.pixabay.hu/" TargetMode="External"/><Relationship Id="rId5" Type="http://schemas.openxmlformats.org/officeDocument/2006/relationships/hyperlink" Target="http://www.refpedi.hu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9.jp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16.jpg"/><Relationship Id="rId9" Type="http://schemas.openxmlformats.org/officeDocument/2006/relationships/image" Target="../media/image5.jpg"/><Relationship Id="rId5" Type="http://schemas.openxmlformats.org/officeDocument/2006/relationships/image" Target="../media/image4.jpg"/><Relationship Id="rId6" Type="http://schemas.openxmlformats.org/officeDocument/2006/relationships/image" Target="../media/image17.jpg"/><Relationship Id="rId7" Type="http://schemas.openxmlformats.org/officeDocument/2006/relationships/image" Target="../media/image8.jpg"/><Relationship Id="rId8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Relationship Id="rId5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D4E8"/>
        </a:solidFill>
      </p:bgPr>
    </p:bg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cap="flat" cmpd="sng" w="1111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b="0" i="0" lang="hu-HU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b="0" i="0" lang="hu-HU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cap="flat" cmpd="sng" w="1111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b="0" i="0" lang="hu-HU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1086;p1"/>
          <p:cNvCxnSpPr/>
          <p:nvPr/>
        </p:nvCxnSpPr>
        <p:spPr>
          <a:xfrm flipH="1">
            <a:off x="7863800" y="6912875"/>
            <a:ext cx="73200" cy="16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slow" p14:dur="3400">
        <p14:reveal dir="l"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/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b="1" lang="hu-HU" sz="3600"/>
              <a:t>A </a:t>
            </a:r>
            <a:r>
              <a:rPr b="1" lang="hu-HU" sz="3200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/>
          <p:nvPr>
            <p:ph idx="1" type="body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0500" lvl="0" marL="3429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b="1" lang="hu-HU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b="1" lang="hu-HU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b="1" lang="hu-HU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cap="flat" cmpd="sng" w="28575">
            <a:solidFill>
              <a:srgbClr val="4656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</p:bgPr>
    </p:bg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/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descr="http://www.brainboxx.co.uk/a3_aspects/images2/discintra.gif" id="1168" name="Google Shape;116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6D1"/>
        </a:solidFill>
      </p:bgPr>
    </p:bg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/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descr="http://www.brainboxx.co.uk/a3_aspects/images2/discintra.gif" id="1174" name="Google Shape;117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b="0" i="0" lang="hu-HU" sz="4000" u="sng" cap="none" strike="noStrik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IDE</a:t>
            </a:r>
            <a:r>
              <a:rPr b="0" i="0" lang="hu-HU" sz="4000" u="sng" cap="none" strike="noStrik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hu-HU" sz="4000" u="none" cap="none" strike="noStrik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rgbClr val="4656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brainboxx.co.uk/a3_aspects/images2/discintra.gif" id="1181" name="Google Shape;118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IDE</a:t>
            </a:r>
            <a:r>
              <a:rPr lang="hu-HU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rgbClr val="4656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fmla="val 50000" name="adj"/>
            </a:avLst>
          </a:prstGeom>
          <a:solidFill>
            <a:srgbClr val="FAE6D1"/>
          </a:solidFill>
          <a:ln cap="flat" cmpd="sng" w="28575">
            <a:solidFill>
              <a:srgbClr val="4656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b="1" lang="hu-HU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hittan.info oldalon</a:t>
            </a:r>
            <a:r>
              <a:rPr b="1"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b="0" i="0" lang="hu-HU" sz="4000" u="sng" cap="none" strike="noStrik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IDE</a:t>
            </a:r>
            <a:r>
              <a:rPr b="0" i="0" lang="hu-HU" sz="4000" u="sng" cap="none" strike="noStrik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hu-HU" sz="4000" u="none" cap="none" strike="noStrik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brainboxx.co.uk/a3_aspects/images2/discintra.gif" id="1190" name="Google Shape;119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1"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1"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rgbClr val="4656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fmla="val 50000" name="adj"/>
            </a:avLst>
          </a:prstGeom>
          <a:solidFill>
            <a:srgbClr val="FAE6D1"/>
          </a:solidFill>
          <a:ln cap="flat" cmpd="sng" w="28575">
            <a:solidFill>
              <a:srgbClr val="4656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b="0" i="0" sz="3600" u="none" cap="none" strike="noStrik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47A"/>
        </a:solidFill>
      </p:bgPr>
    </p:bg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b="0" l="3837" r="15429" t="3415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b="0" i="0" lang="hu-HU" sz="3400" u="none" cap="none" strike="noStrik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b="0" i="0" lang="hu-HU" sz="3400" u="none" cap="none" strike="noStrik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hu-HU" sz="3400" u="none" cap="none" strike="noStrik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hu-HU" sz="3400" u="none" cap="none" strike="noStrik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b="0" i="0" lang="hu-HU" sz="3400" u="none" cap="none" strike="noStrik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hu-HU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b="1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1F9"/>
        </a:solidFill>
      </p:bgPr>
    </p:bg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b="-887" l="1077" r="2782" t="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hu-HU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</a:t>
            </a:r>
            <a:r>
              <a:rPr b="1" i="0" lang="hu-HU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képeken? Mindez jelen van a hittanórán! Válaszd ki a kedvencedet!</a:t>
            </a:r>
            <a:endParaRPr b="1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1F9"/>
        </a:solidFill>
      </p:bgPr>
    </p:bg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hu-H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</a:t>
            </a:r>
            <a:r>
              <a:rPr b="1" i="0" lang="hu-H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képeken? Mindez jelen van a hittanórán! Válaszd ki a kedvencedet!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E2F3"/>
        </a:solidFill>
      </p:bgPr>
    </p:bg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hu-H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</a:t>
            </a:r>
            <a:r>
              <a:rPr b="1" i="0" lang="hu-H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képeken? Mindez jelen van a hittanórán! Válaszd ki a kedvencedet!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D4E8"/>
        </a:solidFill>
      </p:bgPr>
    </p:bg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cap="flat" cmpd="sng" w="1111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</a:t>
            </a:r>
            <a:r>
              <a:rPr b="0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ismerkedünk Istennel és egymással.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F2C6"/>
        </a:solidFill>
      </p:bgPr>
    </p:bg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/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800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/>
          <p:nvPr>
            <p:ph idx="1" type="subTitle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t/>
            </a:r>
            <a:endParaRPr sz="280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 Zuglói Református Egyházközség 251 3447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Hittanoktatást végzi: </a:t>
            </a:r>
            <a:endParaRPr sz="280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Gerhátné Ardai Ágnes 20 547 39 23</a:t>
            </a:r>
            <a:endParaRPr sz="280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ardaiaga@gmail.com</a:t>
            </a:r>
            <a:endParaRPr sz="280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1F9"/>
        </a:solidFill>
      </p:bgPr>
    </p:bg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cap="flat" cmpd="sng" w="1111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fmla="val 12500" name="adj"/>
            </a:avLst>
          </a:prstGeom>
          <a:solidFill>
            <a:srgbClr val="D9ECF8"/>
          </a:solidFill>
          <a:ln cap="flat" cmpd="sng" w="12700">
            <a:solidFill>
              <a:srgbClr val="A520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b="1" lang="hu-H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cap="flat" cmpd="sng" w="1111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80F49"/>
        </a:solidFill>
      </p:bgPr>
    </p:bg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fmla="val 17820" name="adj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rotWithShape="0" algn="tl" dir="2700000" dist="266700">
                <a:schemeClr val="lt1">
                  <a:alpha val="4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b="0" i="0" lang="hu-HU" sz="3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b="0" l="16259" r="30379" t="0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fmla="val 17820" name="adj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rotWithShape="0" algn="tl" dir="2700000" dist="266700">
                <a:schemeClr val="lt1">
                  <a:alpha val="4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b="0" i="0" lang="hu-HU" sz="4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b="7237" l="34419" r="22384" t="6792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fmla="val 17820" name="adj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rotWithShape="0" algn="tl" dir="2700000" dist="266700">
                <a:schemeClr val="lt1">
                  <a:alpha val="4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b="0" i="0" lang="hu-HU" sz="4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b="0" i="0" lang="hu-HU" sz="4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b="17293" l="25035" r="24229" t="11990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fmla="val 17820" name="adj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rotWithShape="0" algn="tl" dir="2700000" dist="266700">
                <a:schemeClr val="lt1">
                  <a:alpha val="4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b="0" i="0" lang="hu-HU" sz="4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b="0" i="0" lang="hu-HU" sz="4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b="0" i="0" lang="hu-HU" sz="4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b="4567" l="11064" r="22188" t="1077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b="9136" l="8050" r="7065" t="17085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8">
            <a:alphaModFix/>
          </a:blip>
          <a:srcRect b="9136" l="8050" r="7065" t="17085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2224948" y="3021926"/>
            <a:ext cx="7848600" cy="828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127000">
              <a:schemeClr val="lt1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</a:t>
            </a:r>
            <a:r>
              <a:rPr b="0" i="0" lang="hu-HU" sz="2800" u="none" cap="none" strike="noStrik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 a négy nagy témáról tanulunk… </a:t>
            </a:r>
            <a:endParaRPr b="0" i="0" sz="2800" u="none" cap="none" strike="noStrike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9">
            <a:alphaModFix/>
          </a:blip>
          <a:srcRect b="9136" l="8050" r="7065" t="17085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10">
            <a:alphaModFix/>
          </a:blip>
          <a:srcRect b="9136" l="8050" r="7065" t="17085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E599"/>
        </a:solidFill>
      </p:bgPr>
    </p:bg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b="1" i="0" lang="hu-HU" sz="2400" u="none" cap="none" strike="noStrik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b="0" i="0" lang="hu-HU" sz="2400" u="none" cap="none" strike="noStrik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 l="0" r="0" t="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DBDB"/>
        </a:solidFill>
      </p:bgPr>
    </p:bg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b="0" i="0" lang="hu-HU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fmla="val 16667" name="adj"/>
            </a:avLst>
          </a:prstGeom>
          <a:solidFill>
            <a:srgbClr val="F4B08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b="0" i="0" lang="hu-HU" sz="28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ide</a:t>
            </a:r>
            <a:r>
              <a:rPr b="0" i="0" lang="hu-HU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7D6"/>
        </a:solidFill>
      </p:bgPr>
    </p:bg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24"/>
          <p:cNvPicPr preferRelativeResize="0"/>
          <p:nvPr/>
        </p:nvPicPr>
        <p:blipFill rotWithShape="1">
          <a:blip r:embed="rId3">
            <a:alphaModFix/>
          </a:blip>
          <a:srcRect b="3389" l="12442" r="8920" t="3286"/>
          <a:stretch/>
        </p:blipFill>
        <p:spPr>
          <a:xfrm flipH="1" rot="597623">
            <a:off x="828782" y="1390861"/>
            <a:ext cx="3051735" cy="52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4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b="0" i="0" lang="hu-HU" sz="4400" u="none" cap="none" strike="noStrik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b="0" i="0" sz="4400" u="none" cap="none" strike="noStrik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>
            <a:alpha val="70980"/>
          </a:srgbClr>
        </a:solidFill>
      </p:bgPr>
    </p:bg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rect b="b" l="l" r="r" t="t"/>
            <a:pathLst>
              <a:path extrusionOk="0" h="5118405" w="9708039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cap="rnd" cmpd="sng" w="415925">
            <a:solidFill>
              <a:srgbClr val="F9C37B">
                <a:alpha val="9882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b="13989" l="24789" r="43215" t="27127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b="19243" l="24601" r="45993" t="27796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b="9333" l="27941" r="30414" t="16596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b="15409" l="26775" r="33360" t="18643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b="13900" l="32349" r="28997" t="1735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b="13624" l="35853" r="23212" t="19795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b="13899" l="29441" r="32268" t="17997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b="13038" l="29260" r="32814" t="19504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b="45143" l="36068" r="39594" t="18372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flipH="1" rot="10800000">
            <a:off x="911691" y="2046750"/>
            <a:ext cx="49176" cy="784372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33" name="Google Shape;1333;p25"/>
          <p:cNvCxnSpPr/>
          <p:nvPr/>
        </p:nvCxnSpPr>
        <p:spPr>
          <a:xfrm flipH="1" rot="10800000">
            <a:off x="3034811" y="3342465"/>
            <a:ext cx="2131630" cy="1194254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b="1" lang="hu-H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rect b="b" l="l" r="r" t="t"/>
            <a:pathLst>
              <a:path extrusionOk="0" h="5118405" w="9708039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cap="rnd" cmpd="sng" w="415925">
            <a:solidFill>
              <a:srgbClr val="F9C37B">
                <a:alpha val="9882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b="13989" l="24789" r="43215" t="27127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b="19243" l="24601" r="45993" t="27796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b="9333" l="27941" r="30414" t="16596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b="15409" l="26775" r="33360" t="18643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b="13900" l="32349" r="28997" t="1735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b="13624" l="35853" r="23212" t="19795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b="13899" l="29441" r="32268" t="17997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b="13038" l="29260" r="32814" t="19504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b="45143" l="36068" r="39594" t="18372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fmla="val 50000" name="adj1"/>
              <a:gd fmla="val 38469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fmla="val 50000" name="adj1"/>
              <a:gd fmla="val 3501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Jeruzsálembe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bevonult.</a:t>
            </a:r>
            <a:endParaRPr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fmla="val 50000" name="adj1"/>
              <a:gd fmla="val 41826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fmla="val 50000" name="adj1"/>
              <a:gd fmla="val 39622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fmla="val 50000" name="adj1"/>
              <a:gd fmla="val 41826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fmla="val 50000" name="adj1"/>
              <a:gd fmla="val 41826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fmla="val 50000" name="adj1"/>
              <a:gd fmla="val 39622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fmla="val 50000" name="adj1"/>
              <a:gd fmla="val 41826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hu-HU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hu-HU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rect b="b" l="l" r="r" t="t"/>
            <a:pathLst>
              <a:path extrusionOk="0" h="5118405" w="9708039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cap="rnd" cmpd="sng" w="415925">
            <a:solidFill>
              <a:srgbClr val="F9C37B">
                <a:alpha val="1882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flipH="1" rot="10800000">
            <a:off x="911691" y="2046750"/>
            <a:ext cx="49176" cy="784372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71" name="Google Shape;1371;p27"/>
          <p:cNvCxnSpPr/>
          <p:nvPr/>
        </p:nvCxnSpPr>
        <p:spPr>
          <a:xfrm flipH="1" rot="10800000">
            <a:off x="3034811" y="3342465"/>
            <a:ext cx="2131630" cy="1194254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cap="flat" cmpd="sng" w="92075">
            <a:solidFill>
              <a:schemeClr val="accent1"/>
            </a:solidFill>
            <a:prstDash val="dot"/>
            <a:miter lim="800000"/>
            <a:headEnd len="med" w="med" type="triangle"/>
            <a:tailEnd len="sm" w="sm" type="none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5B9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u-HU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u-HU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u-HU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CF9F"/>
        </a:solidFill>
      </p:bgPr>
    </p:bg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</a:t>
            </a:r>
            <a:r>
              <a:rPr b="0" i="0" lang="hu-H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meg. Például Mózessel és Isten népével az Ígéret Földje felé. 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b="17227" l="34979" r="30458" t="15095"/>
          <a:stretch/>
        </p:blipFill>
        <p:spPr>
          <a:xfrm flipH="1" rot="3453516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3970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b="0" l="40244" r="29162" t="0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3970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b="25303" l="785" r="-784" t="41055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3970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b="12125" l="42284" r="29353" t="12016"/>
          <a:stretch/>
        </p:blipFill>
        <p:spPr>
          <a:xfrm flipH="1" rot="3235740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3970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b="10178" l="28916" r="43441" t="10772"/>
          <a:stretch/>
        </p:blipFill>
        <p:spPr>
          <a:xfrm flipH="1" rot="3913815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3970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DEA7"/>
        </a:solidFill>
      </p:bgPr>
    </p:bg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</a:t>
            </a:r>
            <a:r>
              <a:rPr b="0" i="0" lang="hu-HU" sz="3200" u="none" cap="none" strike="noStrik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 őriz és vezet bennünket. </a:t>
            </a:r>
            <a:endParaRPr b="0" i="0" sz="3200" u="none" cap="none" strike="noStrik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2593" y="-722671"/>
            <a:ext cx="5320739" cy="713821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2400" kx="110000" rotWithShape="0" algn="tl" dir="900000" dist="12000" sy="98000" ky="20000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F2C6"/>
        </a:solidFill>
      </p:bgPr>
    </p:bg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/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/>
              <a:t>Hit- és erkölcstan vagy etika?</a:t>
            </a:r>
            <a:endParaRPr/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31963" y="1580356"/>
            <a:ext cx="1719263" cy="137160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3000" stPos="0" sy="-100000" ky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fmla="val 16667" name="adj"/>
            </a:avLst>
          </a:prstGeom>
          <a:solidFill>
            <a:srgbClr val="ECDADA"/>
          </a:solidFill>
          <a:ln cap="flat" cmpd="sng" w="28575">
            <a:solidFill>
              <a:srgbClr val="4656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09071" y="3846246"/>
            <a:ext cx="5825613" cy="2492477"/>
          </a:xfrm>
          <a:prstGeom prst="roundRect">
            <a:avLst>
              <a:gd fmla="val 16667" name="adj"/>
            </a:avLst>
          </a:prstGeom>
          <a:solidFill>
            <a:srgbClr val="ECDADA"/>
          </a:solidFill>
          <a:ln cap="flat" cmpd="sng" w="28575">
            <a:solidFill>
              <a:srgbClr val="4656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800">
    <p:circl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12700">
            <a:solidFill>
              <a:srgbClr val="3A83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</a:t>
            </a: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Isten Igéje olyan lehet nekünk, mint a legragyogóbb lámpa fénye vagy a tűző napsütés. Világosságot ad nekünk.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12700">
            <a:solidFill>
              <a:srgbClr val="3A83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cap="flat" cmpd="sng" w="12700">
            <a:solidFill>
              <a:srgbClr val="3A83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</a:t>
            </a: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olyan történetekről lesz szó, melyekből láthatjuk, hogyan hív bennünket Isten.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b="0" i="0" lang="hu-H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cap="flat" cmpd="sng" w="12700">
            <a:solidFill>
              <a:srgbClr val="3A83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D4E8"/>
        </a:solidFill>
      </p:bgPr>
    </p:bg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/>
          <p:nvPr/>
        </p:nvSpPr>
        <p:spPr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cap="flat" cmpd="sng" w="1111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b="0" i="0" lang="hu-HU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</a:t>
            </a:r>
            <a:r>
              <a:rPr b="0" i="0" lang="hu-HU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és gyermekek! </a:t>
            </a:r>
            <a:endParaRPr b="0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b="0" i="0" lang="hu-HU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b="0" i="0" lang="hu-HU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b="0" i="0" lang="hu-HU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cap="flat" cmpd="sng" w="1111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telefonszáma/e-mail címe: </a:t>
            </a:r>
            <a:endParaRPr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Hittanoktató telefonszáma/ e-mail címe: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rgbClr val="E9EEDA"/>
        </a:solidFill>
      </p:bgPr>
    </p:bg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b="0" i="0" lang="hu-HU" sz="4000" u="none" cap="none" strike="noStrik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hu-HU" sz="4000" u="none" cap="none" strike="noStrik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</a:t>
            </a:r>
            <a:r>
              <a:rPr b="0" i="0" lang="hu-HU" sz="4000" u="none" cap="none" strike="noStrik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 kívánunk áldást!</a:t>
            </a:r>
            <a:endParaRPr b="0" i="0" sz="4000" u="none" cap="none" strike="noStrik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fmla="val 16667" name="adj"/>
            </a:avLst>
          </a:prstGeom>
          <a:solidFill>
            <a:srgbClr val="ECE6DA"/>
          </a:solidFill>
          <a:ln cap="rnd" cmpd="sng" w="15875">
            <a:solidFill>
              <a:srgbClr val="7823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hu-H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b="0" i="0" lang="hu-HU" sz="2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www.unsplash.com</a:t>
            </a:r>
            <a:r>
              <a:rPr b="0" i="0" lang="hu-H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b="0" i="0" lang="hu-HU" sz="2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www.pixabay.hu</a:t>
            </a:r>
            <a:r>
              <a:rPr b="0" i="0" lang="hu-H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F2C6"/>
        </a:solidFill>
      </p:bgPr>
    </p:bg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/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Miért a református hit- és erkölcstan?</a:t>
            </a:r>
            <a:endParaRPr/>
          </a:p>
        </p:txBody>
      </p:sp>
      <p:pic>
        <p:nvPicPr>
          <p:cNvPr descr="http://www.brainboxx.co.uk/a3_aspects/images2/discintra.gif" id="1106" name="Google Shape;110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E2EF"/>
        </a:solidFill>
      </p:bgPr>
    </p:bg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/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descr="\\Ml110\rpi-km\KÉPTÁR_20160205\RPI képtár,2016.02.05\004.Keresztyén gyülekezetek, egyházi élet\Imádság\shutterstock_176472197.jpg" id="1112" name="Google Shape;11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blurRad="0" dir="5400000" dist="5000" endA="0" endPos="30000" fadeDir="5400000" kx="0" rotWithShape="0" algn="bl" stA="30000" stPos="0" sy="-100000" ky="0"/>
          </a:effectLst>
        </p:spPr>
      </p:pic>
      <p:pic>
        <p:nvPicPr>
          <p:cNvPr descr="\\Ml110\rpi-km\KÉPTÁR_20160205\RPI képtár,2016.02.05\004.Keresztyén gyülekezetek, egyházi élet\keresztek\shutterstock_118036702.jpg" id="1113" name="Google Shape;111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\Ml110\rpi-km\KÉPTÁR_20160205\RPI képtár,2016.02.05\004.Keresztyén gyülekezetek, egyházi élet\Biblia\Biblia (3) TGJ.jpg" id="1114" name="Google Shape;111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0" y="1412876"/>
            <a:ext cx="1885950" cy="126682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descr="\\Ml110\rpi-km\KÉPTÁR_20160205\RPI képtár,2016.02.05\004.Keresztyén gyülekezetek, egyházi élet\Biblia\shutterstock_67334470.jpg" id="1115" name="Google Shape;1115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\\Ml110\rpi-km\KÉPTÁR_20160205\RPI képtár,2016.02.05\004.Keresztyén gyülekezetek, egyházi élet\szimbólumok\Israel BA.JPG" id="1116" name="Google Shape;1116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blurRad="0" dir="5400000" dist="5000" endA="0" endPos="30000" fadeDir="5400000" kx="0" rotWithShape="0" algn="bl" stA="30000" stPos="0" sy="-100000" ky="0"/>
          </a:effectLst>
        </p:spPr>
      </p:pic>
      <p:pic>
        <p:nvPicPr>
          <p:cNvPr descr="\\Ml110\rpi-km\KÉPTÁR_20160205\RPI képtár,2016.02.05\001.Embereket tartalmazó képek\gyerekek\éneklő gyerekek_shutterstock_153341273.jpg" id="1117" name="Google Shape;1117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blurRad="0" dir="5400000" dist="5000" endA="0" endPos="30000" fadeDir="5400000" kx="0" rotWithShape="0" algn="bl" stA="30000" stPos="0" sy="-100000" ky="0"/>
          </a:effectLst>
        </p:spPr>
      </p:pic>
      <p:pic>
        <p:nvPicPr>
          <p:cNvPr descr="\\Ml110\rpi-km\KÉPTÁR_20160205\RPI képtár,2016.02.05\001.Embereket tartalmazó képek\serdülők, fiatalok\a tanulás lehet jó_shutterstock_143758969.jpg" id="1118" name="Google Shape;1118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C:\Users\Baba\Downloads\shutterstock_144566138.jpg" id="1119" name="Google Shape;1119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96226" y="4941889"/>
            <a:ext cx="2613025" cy="174148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p14:dur="800">
    <p:circl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6D1"/>
        </a:solidFill>
      </p:bgPr>
    </p:bg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/>
          <p:nvPr>
            <p:ph idx="4294967295" type="title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b="1" lang="hu-HU" sz="4800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descr="http://1.bp.blogspot.com/_MruaWw2_OAs/TJME3hgVfRI/AAAAAAAAAyc/Rs9jzWviQz8/s1600/Biblia.jpg" id="1125" name="Google Shape;112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wr7q_8U1OTnvW1siOdeCmX-_rfdd_KmkAeYfC6TJ4ao=w310-h207-p-no" id="1126" name="Google Shape;112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cap="rnd" cmpd="sng" w="19050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000000"/>
            </a:outerShdw>
          </a:effectLst>
        </p:spPr>
      </p:pic>
      <p:sp>
        <p:nvSpPr>
          <p:cNvPr descr="http://mail.reformatus.hu/service/home/~/?auth=co&amp;loc=hu&amp;id=20470&amp;part=2" id="1127" name="Google Shape;1127;p6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80177" y="1440983"/>
            <a:ext cx="2083935" cy="233123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cap="flat" cmpd="sng" w="9525">
            <a:solidFill>
              <a:srgbClr val="5A72B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cap="flat" cmpd="sng" w="9525">
            <a:solidFill>
              <a:srgbClr val="5A72B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/>
          <p:nvPr>
            <p:ph idx="1" type="body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t/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t/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Szászi Andrea\Desktop\shutterstock\RPI képek\shutterstock_104158988.jpg" id="1137" name="Google Shape;11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51562" y="254307"/>
            <a:ext cx="1517650" cy="1544638"/>
          </a:xfrm>
          <a:prstGeom prst="roundRect">
            <a:avLst>
              <a:gd fmla="val 8594" name="adj"/>
            </a:avLst>
          </a:prstGeom>
          <a:solidFill>
            <a:srgbClr val="FAE6D1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/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/>
          <p:nvPr>
            <p:ph idx="1" type="body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0500" lvl="0" marL="342900" rtl="0" algn="just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t/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b="1" lang="hu-HU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indent="0" lvl="0" marL="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t/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indent="-285750" lvl="1" marL="74295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indent="-285750" lvl="1" marL="74295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indent="-285750" lvl="1" marL="74295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indent="-133350" lvl="1" marL="74295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t/>
            </a:r>
            <a:endParaRPr sz="2400"/>
          </a:p>
          <a:p>
            <a:pPr indent="-158750" lvl="1" marL="742950" rtl="0" algn="just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8575">
            <a:solidFill>
              <a:srgbClr val="4656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descr="http://1.bp.blogspot.com/_MruaWw2_OAs/TJME3hgVfRI/AAAAAAAAAyc/Rs9jzWviQz8/s1600/Biblia.jpg" id="1145" name="Google Shape;114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cap="flat" cmpd="sng" w="28575">
            <a:solidFill>
              <a:srgbClr val="4656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/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/>
          <p:nvPr>
            <p:ph idx="1" type="body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b="1" lang="hu-HU"/>
              <a:t>A </a:t>
            </a:r>
            <a:r>
              <a:rPr b="1" lang="hu-HU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indent="0" lvl="0" marL="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descr="http://1.bp.blogspot.com/_MruaWw2_OAs/TJME3hgVfRI/AAAAAAAAAyc/Rs9jzWviQz8/s1600/Biblia.jpg" id="1153" name="Google Shape;115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45958" y="188639"/>
            <a:ext cx="1248915" cy="188055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8575">
            <a:solidFill>
              <a:srgbClr val="4656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cap="flat" cmpd="sng" w="28575">
            <a:solidFill>
              <a:srgbClr val="4656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2021-02-10T09:32:12Z</dcterms:created>
  <dc:creator>Noémi Zimányi</dc:creator>
</cp:coreProperties>
</file>